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7" r:id="rId6"/>
    <p:sldId id="268" r:id="rId7"/>
    <p:sldId id="258" r:id="rId8"/>
    <p:sldId id="257" r:id="rId9"/>
    <p:sldId id="261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47AB-709A-4D14-A354-D26A46B10F2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143B-625D-4850-8FFE-C336A969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398" y="1174869"/>
            <a:ext cx="3794975" cy="2387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  <a:t>THE RULE </a:t>
            </a:r>
            <a:b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  <a:t>OF THIRDS </a:t>
            </a:r>
            <a:b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  <a:t>for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124156">
            <a:off x="2186321" y="4341499"/>
            <a:ext cx="3378598" cy="157218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dirty="0">
                <a:latin typeface="Dutch801 XBd BT" panose="02020903060505020304" pitchFamily="18" charset="0"/>
              </a:rPr>
              <a:t>PUBLISHER DOCS</a:t>
            </a:r>
          </a:p>
        </p:txBody>
      </p:sp>
      <p:pic>
        <p:nvPicPr>
          <p:cNvPr id="1028" name="Picture 4" descr="Image result for publisher 2013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2660651"/>
            <a:ext cx="4234219" cy="41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rule of thirds newsletters web si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29" y="-108696"/>
            <a:ext cx="7212169" cy="71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6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ule of thirds business c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1" y="1382467"/>
            <a:ext cx="7055189" cy="42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640" y="376810"/>
            <a:ext cx="10771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BUSINESS CARDS SHOULD FOLLOW THE RULE OF THIRDS</a:t>
            </a:r>
          </a:p>
        </p:txBody>
      </p:sp>
    </p:spTree>
    <p:extLst>
      <p:ext uri="{BB962C8B-B14F-4D97-AF65-F5344CB8AC3E}">
        <p14:creationId xmlns:p14="http://schemas.microsoft.com/office/powerpoint/2010/main" val="151507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ule of Thirds Website Temp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1027906"/>
            <a:ext cx="9494311" cy="4827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534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am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6" y="295887"/>
            <a:ext cx="9859757" cy="64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ule of thi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07" y="515780"/>
            <a:ext cx="9279186" cy="61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rule of thi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50" y="148625"/>
            <a:ext cx="8532371" cy="67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8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ule of thirds business c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18" y="1027906"/>
            <a:ext cx="10019764" cy="50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2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579" y="0"/>
            <a:ext cx="8886421" cy="6914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4" y="2962142"/>
            <a:ext cx="252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Golden Ratio</a:t>
            </a:r>
          </a:p>
        </p:txBody>
      </p:sp>
    </p:spTree>
    <p:extLst>
      <p:ext uri="{BB962C8B-B14F-4D97-AF65-F5344CB8AC3E}">
        <p14:creationId xmlns:p14="http://schemas.microsoft.com/office/powerpoint/2010/main" val="278924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olden ratio exam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0" y="365125"/>
            <a:ext cx="4759416" cy="29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lden ratio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09" y="1417188"/>
            <a:ext cx="6667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70" y="3541264"/>
            <a:ext cx="4991837" cy="33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rule of thirds news letter examp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1"/>
            <a:ext cx="1121749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03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ustin against Ab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" y="365125"/>
            <a:ext cx="12076389" cy="61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4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881" y="0"/>
            <a:ext cx="8949729" cy="67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9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Dutch801 XBd BT</vt:lpstr>
      <vt:lpstr>Office Theme</vt:lpstr>
      <vt:lpstr>THE RULE  OF THIRDS  for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RULE  OF THIRDS  for</dc:title>
  <dc:creator>Robinson, Todd    (ASD-W)</dc:creator>
  <cp:lastModifiedBy>Robinson, Todd    (ASD-W)</cp:lastModifiedBy>
  <cp:revision>6</cp:revision>
  <dcterms:created xsi:type="dcterms:W3CDTF">2018-09-11T18:00:47Z</dcterms:created>
  <dcterms:modified xsi:type="dcterms:W3CDTF">2020-01-13T19:56:39Z</dcterms:modified>
</cp:coreProperties>
</file>